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83" r:id="rId2"/>
    <p:sldId id="384" r:id="rId3"/>
    <p:sldId id="321" r:id="rId4"/>
    <p:sldId id="359" r:id="rId5"/>
    <p:sldId id="360" r:id="rId6"/>
    <p:sldId id="402" r:id="rId7"/>
    <p:sldId id="357" r:id="rId8"/>
    <p:sldId id="397" r:id="rId9"/>
    <p:sldId id="367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E1311B-67F5-4BC9-80D2-C71021B5CCC9}">
          <p14:sldIdLst>
            <p14:sldId id="383"/>
            <p14:sldId id="384"/>
            <p14:sldId id="321"/>
            <p14:sldId id="359"/>
            <p14:sldId id="360"/>
            <p14:sldId id="402"/>
            <p14:sldId id="357"/>
            <p14:sldId id="397"/>
            <p14:sldId id="367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0760" autoAdjust="0"/>
  </p:normalViewPr>
  <p:slideViewPr>
    <p:cSldViewPr snapToGrid="0">
      <p:cViewPr>
        <p:scale>
          <a:sx n="82" d="100"/>
          <a:sy n="82" d="100"/>
        </p:scale>
        <p:origin x="-1428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82064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=""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=""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=""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koukalinka.ru/tsentr-razvitiya-detey-tochka-rosta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koukalinka.ru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koukalinka.ru/tsentr-razvitiya-detey-tochka-rost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ФОТО для ТР\logo_tochka_rosta1.jpg"/>
          <p:cNvPicPr>
            <a:picLocks noChangeAspect="1" noChangeArrowheads="1"/>
          </p:cNvPicPr>
          <p:nvPr/>
        </p:nvPicPr>
        <p:blipFill rotWithShape="1">
          <a:blip r:embed="rId2"/>
          <a:srcRect t="9530"/>
          <a:stretch/>
        </p:blipFill>
        <p:spPr bwMode="auto">
          <a:xfrm>
            <a:off x="4247908" y="92597"/>
            <a:ext cx="6771190" cy="329634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1169" y="531906"/>
            <a:ext cx="29862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МБОУ СОШ с. Калинка</a:t>
            </a:r>
            <a:endParaRPr kumimoji="0" lang="ru-RU" sz="1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757" y="3388938"/>
            <a:ext cx="10949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«Использование цифровых технологий в работе педагога в центрах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«Точка роста» - Первые шаги»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0895" y="6030410"/>
            <a:ext cx="66554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Руководитель</a:t>
            </a:r>
            <a:r>
              <a:rPr kumimoji="0" lang="ru-RU" sz="1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центра: </a:t>
            </a:r>
            <a:r>
              <a:rPr kumimoji="0" lang="ru-RU" sz="180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Цымбал</a:t>
            </a:r>
            <a:r>
              <a:rPr kumimoji="0" lang="ru-RU" sz="180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А.С., учитель биологии и химии</a:t>
            </a:r>
            <a:endParaRPr kumimoji="0" lang="ru-RU" sz="18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1"/>
          <a:stretch/>
        </p:blipFill>
        <p:spPr>
          <a:xfrm>
            <a:off x="10556618" y="129389"/>
            <a:ext cx="1500818" cy="1246354"/>
          </a:xfrm>
          <a:prstGeom prst="rect">
            <a:avLst/>
          </a:prstGeom>
        </p:spPr>
      </p:pic>
      <p:grpSp>
        <p:nvGrpSpPr>
          <p:cNvPr id="2" name="Группа 12">
            <a:extLst>
              <a:ext uri="{FF2B5EF4-FFF2-40B4-BE49-F238E27FC236}">
                <a16:creationId xmlns=""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=""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=""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28" name="Picture 4" descr="C:\Users\Администратор\Desktop\Точка Роста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5" b="41267"/>
          <a:stretch/>
        </p:blipFill>
        <p:spPr bwMode="auto">
          <a:xfrm>
            <a:off x="213790" y="182553"/>
            <a:ext cx="2432611" cy="6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E:\Точка роста\для сайта\20220901_151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0" y="805731"/>
            <a:ext cx="4203043" cy="26203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700953" y="202229"/>
            <a:ext cx="479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Открытие </a:t>
            </a:r>
            <a:r>
              <a:rPr lang="ru-RU" b="1" dirty="0" smtClean="0">
                <a:solidFill>
                  <a:srgbClr val="FF0000"/>
                </a:solidFill>
              </a:rPr>
              <a:t>Центра образования «Точка </a:t>
            </a:r>
            <a:r>
              <a:rPr lang="ru-RU" b="1" dirty="0">
                <a:solidFill>
                  <a:srgbClr val="FF0000"/>
                </a:solidFill>
              </a:rPr>
              <a:t>Роста»</a:t>
            </a:r>
            <a:endParaRPr lang="ru-RU" dirty="0"/>
          </a:p>
        </p:txBody>
      </p:sp>
      <p:pic>
        <p:nvPicPr>
          <p:cNvPr id="12" name="Рисунок 11" descr="E:\Точка роста\WhatsApp Image 2022-09-02 at 20.34.17 (4)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17" y="1576554"/>
            <a:ext cx="594106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E:\Точка роста\IMG_43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91" y="3805404"/>
            <a:ext cx="3641048" cy="24078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71144" y="729411"/>
            <a:ext cx="593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рамках федерального проекта «Современная школа» национального проекта «Образование»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Администратор\Desktop\Точка Рост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5" b="41267"/>
          <a:stretch/>
        </p:blipFill>
        <p:spPr bwMode="auto">
          <a:xfrm>
            <a:off x="1348109" y="182553"/>
            <a:ext cx="2432611" cy="6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E:\Точка роста\IMG_43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8" y="505713"/>
            <a:ext cx="3346904" cy="2722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Точка роста\WhatsApp Image 2022-08-30 at 20.22.08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92" y="3784920"/>
            <a:ext cx="2976475" cy="251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mkoukalinka.ru/upload/images/gallery/34/image-18-05-23-02-47-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0" y="906321"/>
            <a:ext cx="3362179" cy="252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E:\Точка роста\WhatsApp Image 2022-08-25 at 10.46.06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00" y="3631018"/>
            <a:ext cx="3362179" cy="236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E:\Точка роста\WhatsApp Image 2022-09-12 at 20.09.51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9" y="929211"/>
            <a:ext cx="3214930" cy="27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1" y="3488342"/>
            <a:ext cx="3534618" cy="265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Цымбал Александра Серге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6" y="636608"/>
            <a:ext cx="2436234" cy="32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лосов Михаил Андреевич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90" y="2768570"/>
            <a:ext cx="2349660" cy="31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Зачиняева Мария Александров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7" y="324092"/>
            <a:ext cx="2717930" cy="32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гиевич Наталья Петров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104" y="1211266"/>
            <a:ext cx="2564556" cy="38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23139" y="5116010"/>
            <a:ext cx="30672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Агиевич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Наталья Петровна,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учитель физики и математики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780" y="3873347"/>
            <a:ext cx="302099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Цымбал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Александра Сергеевна,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учитель биологии и химии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3672" y="5914663"/>
            <a:ext cx="37964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Колосов Михаил Андреевич,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учитель истории и обществознания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9308" y="3579278"/>
            <a:ext cx="263902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Зачиняева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Мария Александровна,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учитель начальных классов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1772" y="888101"/>
            <a:ext cx="211238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Педагоги </a:t>
            </a:r>
            <a:endParaRPr kumimoji="0" lang="ru-RU" sz="36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10938" y="6067629"/>
            <a:ext cx="4879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https://mkoukalinka.ru/tsentr-razvitiya-detey-tochka-rosta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284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66217"/>
            <a:ext cx="413216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Внеурочная деятельность </a:t>
            </a:r>
            <a:endParaRPr kumimoji="0" lang="ru-RU" sz="2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1" y="1493134"/>
            <a:ext cx="3251224" cy="459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4" y="2361234"/>
            <a:ext cx="2815916" cy="39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04" y="661326"/>
            <a:ext cx="3120608" cy="441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49" y="1111546"/>
            <a:ext cx="2849784" cy="402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284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3" y="1030147"/>
            <a:ext cx="3635127" cy="5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266217"/>
            <a:ext cx="413216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Внеурочная деятельность </a:t>
            </a:r>
            <a:endParaRPr kumimoji="0" lang="ru-RU" sz="2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00" y="879677"/>
            <a:ext cx="3664677" cy="518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77" y="937408"/>
            <a:ext cx="3583005" cy="506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536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9564" y="283831"/>
            <a:ext cx="422476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Наши достижения!!!</a:t>
            </a:r>
            <a:endParaRPr kumimoji="0" lang="ru-RU" sz="32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pic>
        <p:nvPicPr>
          <p:cNvPr id="4098" name="Picture 2" descr="https://mkoukalinka.ru/upload/images/2023/tochka/ivents/image-20-06-23-12-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3" y="283831"/>
            <a:ext cx="2566900" cy="19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mkoukalinka.ru/upload/images/2023/tochka/ivents/image-20-06-23-12-21%20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2" y="2279817"/>
            <a:ext cx="2735623" cy="19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mkoukalinka.ru/upload/images/gallery/34/image-18-05-23-02-47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0" y="4459108"/>
            <a:ext cx="2639822" cy="19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koukalinka.ru/upload/images/gallery/33/IIsysUEyAE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37" y="1238691"/>
            <a:ext cx="2776336" cy="20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06" y="3816938"/>
            <a:ext cx="2809567" cy="198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80" y="868604"/>
            <a:ext cx="2401565" cy="337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41" y="4369815"/>
            <a:ext cx="4807694" cy="215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s://mkoukalinka.ru/upload/images/2023/tochka/ivents/%D0%90%D0%B3%D0%B8%D0%B5%D0%B2%D0%B8%D1%87%20%D0%A1_page-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46" y="1235723"/>
            <a:ext cx="2069366" cy="29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51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koukalinka.ru/upload/images/2023/tochka/ivents/WhatsApp%20Image%202023-01-26%20at%2009.53.5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0" y="211507"/>
            <a:ext cx="2949933" cy="20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mkoukalinka.ru/upload/images/2023/tochka/ivents/%D0%9B%D0%B5%D0%B2%D0%B8%D0%BD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73" y="127996"/>
            <a:ext cx="1679216" cy="23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02" y="110828"/>
            <a:ext cx="1754926" cy="248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59" y="3682969"/>
            <a:ext cx="1962140" cy="27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8" y="2429307"/>
            <a:ext cx="1770928" cy="250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41" y="211507"/>
            <a:ext cx="4280101" cy="192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60" y="2769939"/>
            <a:ext cx="2255828" cy="318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84" y="2769939"/>
            <a:ext cx="1691481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070" y="2231760"/>
            <a:ext cx="2082049" cy="290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s://mkoukalinka.ru/upload/images/gallery/12/886AF517-F0BD-4D02-82F9-3D4E38461D1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311" y="3797542"/>
            <a:ext cx="1723759" cy="26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452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68" y="3962673"/>
            <a:ext cx="9115703" cy="1944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9353" y="1043667"/>
            <a:ext cx="94796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Ещё больше информации о центре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 найдёте на официальном сайте школы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hlinkClick r:id="rId3"/>
              </a:rPr>
              <a:t>https://mkoukalinka.ru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вкладке "Центр образования «Точка роста»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mkoukalinka.ru/tsentr-razvitiya-detey-tochka-rosta/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43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98</Words>
  <Application>Microsoft Office PowerPoint</Application>
  <PresentationFormat>Произвольный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Пользователь</cp:lastModifiedBy>
  <cp:revision>209</cp:revision>
  <dcterms:modified xsi:type="dcterms:W3CDTF">2023-10-20T12:22:06Z</dcterms:modified>
</cp:coreProperties>
</file>