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C6"/>
    <a:srgbClr val="F7E6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ÐºÐ½Ð¸Ð³Ð¸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9" y="4933950"/>
            <a:ext cx="1896534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5/10/15/1546497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34" y="4256628"/>
            <a:ext cx="1705966" cy="2002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1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33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31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77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ÐºÐ½Ð¸Ð³Ð¸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4" y="5623133"/>
            <a:ext cx="977623" cy="733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5/10/15/1546497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93" y="5353043"/>
            <a:ext cx="854802" cy="1003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8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zabavnik.club/wp-content/uploads/globe_school_58_021420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551" y="5471691"/>
            <a:ext cx="754498" cy="88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pngonly.com/wp-content/uploads/2017/05/Book-Clipart-PNG-Transparent-Image-05-1024x93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8" y="5471691"/>
            <a:ext cx="966799" cy="88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18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74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1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0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s00.infourok.ru/images/doc/238/154593/1/hello_html_m741244dc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8600" y="-2601913"/>
            <a:ext cx="6654800" cy="1199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Библиотечный урок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Мы путешествуем, друзья,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 словарям от А до Я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84883" y="5087007"/>
            <a:ext cx="3205654" cy="125335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Педагог-библиотекарь 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с.Калинка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Денисова Л.Г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Станция «Историческая»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5103" y="1797269"/>
            <a:ext cx="3628696" cy="43796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Предшественниками современных словарей были рукописные, а затем печатные словари эпохи Средневековья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omco\Desktop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95" y="1679811"/>
            <a:ext cx="6662184" cy="4668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myslide.ru/documents_7/9eacbe2ac92913c6d21cc884fd95d7e3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3" y="462455"/>
            <a:ext cx="10447284" cy="5904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67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68055" y="1439917"/>
            <a:ext cx="4185745" cy="4737046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А самый первый «Словарь российской орфографии или правописания» вышел в 1813 году.</a:t>
            </a:r>
          </a:p>
          <a:p>
            <a:endParaRPr lang="ru-RU" dirty="0"/>
          </a:p>
        </p:txBody>
      </p:sp>
      <p:pic>
        <p:nvPicPr>
          <p:cNvPr id="20482" name="Picture 2" descr="https://static.auction.ru/offer_images/2018/02/20/01/big/4/4mLYRdOdTie/orfograficheskij_slovar_1913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88" y="662152"/>
            <a:ext cx="6306209" cy="5412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88883"/>
            <a:ext cx="10515600" cy="7041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Собирал человек слова…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pbs.twimg.com/media/ELflKL8WwAACg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531" y="998483"/>
            <a:ext cx="9901738" cy="553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78373"/>
            <a:ext cx="10515600" cy="609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 «Орфографическая»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4152" y="956441"/>
            <a:ext cx="6463862" cy="561252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Деректору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от Васи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Куролесова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                                           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Обиснительная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Я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сиводня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апоздал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урок, так как меня задержали. Утром я увидел, что проспал.  Поэтому пришлось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бигом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бежать в школу.  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вистибюле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меня встретил дежурный учитель и заставил переодеть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сменку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 переодел и быстро стал  подниматься по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леснице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меня остановила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зауч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сказала, что вставать надо во время, потому что урок давно начался.   Я с ней согласился и побежал дальше. 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коредоре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меня перехватила классный руководитель и потребовала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днивник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чтобы написать замечание. 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что я не виноват, это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учетиля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меня задержали!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В.Куролесов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2530" name="Picture 2" descr="https://cdn1.ozone.ru/s3/multimedia-u/6012628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76" y="970096"/>
            <a:ext cx="3830583" cy="532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25821"/>
            <a:ext cx="10624426" cy="525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 «Фразеологическая»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621" y="767255"/>
            <a:ext cx="10769381" cy="5528443"/>
          </a:xfrm>
        </p:spPr>
        <p:txBody>
          <a:bodyPr/>
          <a:lstStyle/>
          <a:p>
            <a:r>
              <a:rPr lang="ru-RU" dirty="0" smtClean="0"/>
              <a:t>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s://4.bp.blogspot.com/-quODYCZaM4k/VJHN1C8ygcI/AAAAAAAAEPY/QrJGSZzO7xw/s1600/15%2B001.jpg"/>
          <p:cNvPicPr>
            <a:picLocks noChangeAspect="1" noChangeArrowheads="1"/>
          </p:cNvPicPr>
          <p:nvPr/>
        </p:nvPicPr>
        <p:blipFill>
          <a:blip r:embed="rId2" cstate="print"/>
          <a:srcRect t="9557" b="12872"/>
          <a:stretch>
            <a:fillRect/>
          </a:stretch>
        </p:blipFill>
        <p:spPr bwMode="auto">
          <a:xfrm>
            <a:off x="1019501" y="1219200"/>
            <a:ext cx="2249215" cy="2398259"/>
          </a:xfrm>
          <a:prstGeom prst="rect">
            <a:avLst/>
          </a:prstGeom>
          <a:noFill/>
        </p:spPr>
      </p:pic>
      <p:pic>
        <p:nvPicPr>
          <p:cNvPr id="23558" name="Picture 6" descr="https://media.baamboozle.com/uploads/images/45062/1602898205_39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521" y="1083697"/>
            <a:ext cx="2364996" cy="2350027"/>
          </a:xfrm>
          <a:prstGeom prst="rect">
            <a:avLst/>
          </a:prstGeom>
          <a:noFill/>
        </p:spPr>
      </p:pic>
      <p:pic>
        <p:nvPicPr>
          <p:cNvPr id="23560" name="Picture 8" descr="https://top-bal.ru/pars_docs/refs/73/72160/72160_html_27a685d.jpg"/>
          <p:cNvPicPr>
            <a:picLocks noChangeAspect="1" noChangeArrowheads="1"/>
          </p:cNvPicPr>
          <p:nvPr/>
        </p:nvPicPr>
        <p:blipFill>
          <a:blip r:embed="rId4" cstate="print"/>
          <a:srcRect l="11680" t="13174" r="12476" b="7994"/>
          <a:stretch>
            <a:fillRect/>
          </a:stretch>
        </p:blipFill>
        <p:spPr bwMode="auto">
          <a:xfrm>
            <a:off x="7590802" y="1145629"/>
            <a:ext cx="3114977" cy="2287660"/>
          </a:xfrm>
          <a:prstGeom prst="rect">
            <a:avLst/>
          </a:prstGeom>
          <a:noFill/>
        </p:spPr>
      </p:pic>
      <p:pic>
        <p:nvPicPr>
          <p:cNvPr id="23562" name="Picture 10" descr="http://3.bp.blogspot.com/-FKrrnFr6kM8/Vl3JxCxEFNI/AAAAAAABaNc/L-WyFlUIfZU/s1600/Screenshot_2015-12-01-23-37-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848" y="3724069"/>
            <a:ext cx="2547662" cy="2498055"/>
          </a:xfrm>
          <a:prstGeom prst="rect">
            <a:avLst/>
          </a:prstGeom>
          <a:noFill/>
        </p:spPr>
      </p:pic>
      <p:pic>
        <p:nvPicPr>
          <p:cNvPr id="23564" name="Picture 12" descr="https://fs01.infourok.ru/images/doc/95/113740/img10.jpg"/>
          <p:cNvPicPr>
            <a:picLocks noChangeAspect="1" noChangeArrowheads="1"/>
          </p:cNvPicPr>
          <p:nvPr/>
        </p:nvPicPr>
        <p:blipFill>
          <a:blip r:embed="rId6" cstate="print"/>
          <a:srcRect l="10344" t="14402" r="19209" b="13586"/>
          <a:stretch>
            <a:fillRect/>
          </a:stretch>
        </p:blipFill>
        <p:spPr bwMode="auto">
          <a:xfrm>
            <a:off x="3941379" y="3720662"/>
            <a:ext cx="3153104" cy="2417379"/>
          </a:xfrm>
          <a:prstGeom prst="rect">
            <a:avLst/>
          </a:prstGeom>
          <a:noFill/>
        </p:spPr>
      </p:pic>
      <p:pic>
        <p:nvPicPr>
          <p:cNvPr id="23566" name="Picture 14" descr="https://fsd.videouroki.net/html/2014/01/31/98674610/img15.jpg"/>
          <p:cNvPicPr>
            <a:picLocks noChangeAspect="1" noChangeArrowheads="1"/>
          </p:cNvPicPr>
          <p:nvPr/>
        </p:nvPicPr>
        <p:blipFill>
          <a:blip r:embed="rId7" cstate="print"/>
          <a:srcRect l="11069" t="22469" r="17207" b="24887"/>
          <a:stretch>
            <a:fillRect/>
          </a:stretch>
        </p:blipFill>
        <p:spPr bwMode="auto">
          <a:xfrm>
            <a:off x="7388772" y="3757802"/>
            <a:ext cx="3636579" cy="229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62858"/>
            <a:ext cx="10515600" cy="6095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 «Иностранная»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71" y="1016000"/>
            <a:ext cx="10726058" cy="50736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монитор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7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23" y="1378856"/>
            <a:ext cx="1629536" cy="1393371"/>
          </a:xfrm>
          <a:prstGeom prst="rect">
            <a:avLst/>
          </a:prstGeom>
          <a:noFill/>
        </p:spPr>
      </p:pic>
      <p:pic>
        <p:nvPicPr>
          <p:cNvPr id="5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1023259" y="2068286"/>
            <a:ext cx="248080" cy="358844"/>
          </a:xfrm>
          <a:prstGeom prst="rect">
            <a:avLst/>
          </a:prstGeom>
          <a:noFill/>
        </p:spPr>
      </p:pic>
      <p:pic>
        <p:nvPicPr>
          <p:cNvPr id="6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609602" y="2090057"/>
            <a:ext cx="248080" cy="358844"/>
          </a:xfrm>
          <a:prstGeom prst="rect">
            <a:avLst/>
          </a:prstGeom>
          <a:noFill/>
        </p:spPr>
      </p:pic>
      <p:pic>
        <p:nvPicPr>
          <p:cNvPr id="7" name="Рисунок 10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144" y="1625600"/>
            <a:ext cx="712266" cy="983606"/>
          </a:xfrm>
          <a:prstGeom prst="rect">
            <a:avLst/>
          </a:prstGeom>
          <a:noFill/>
        </p:spPr>
      </p:pic>
      <p:pic>
        <p:nvPicPr>
          <p:cNvPr id="8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4172857" y="2126346"/>
            <a:ext cx="248080" cy="358844"/>
          </a:xfrm>
          <a:prstGeom prst="rect">
            <a:avLst/>
          </a:prstGeom>
          <a:noFill/>
        </p:spPr>
      </p:pic>
      <p:pic>
        <p:nvPicPr>
          <p:cNvPr id="9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4659086" y="2133603"/>
            <a:ext cx="248080" cy="358844"/>
          </a:xfrm>
          <a:prstGeom prst="rect">
            <a:avLst/>
          </a:prstGeom>
          <a:noFill/>
        </p:spPr>
      </p:pic>
      <p:pic>
        <p:nvPicPr>
          <p:cNvPr id="10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5101772" y="2111832"/>
            <a:ext cx="248080" cy="358844"/>
          </a:xfrm>
          <a:prstGeom prst="rect">
            <a:avLst/>
          </a:prstGeom>
          <a:noFill/>
        </p:spPr>
      </p:pic>
      <p:pic>
        <p:nvPicPr>
          <p:cNvPr id="11" name="Рисунок 22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351620"/>
            <a:ext cx="1553028" cy="1623809"/>
          </a:xfrm>
          <a:prstGeom prst="rect">
            <a:avLst/>
          </a:prstGeom>
          <a:noFill/>
        </p:spPr>
      </p:pic>
      <p:pic>
        <p:nvPicPr>
          <p:cNvPr id="12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1132116" y="3149600"/>
            <a:ext cx="248080" cy="358844"/>
          </a:xfrm>
          <a:prstGeom prst="rect">
            <a:avLst/>
          </a:prstGeom>
          <a:noFill/>
        </p:spPr>
      </p:pic>
      <p:pic>
        <p:nvPicPr>
          <p:cNvPr id="13" name="Рисунок 1" descr="ребусы"/>
          <p:cNvPicPr>
            <a:picLocks noChangeAspect="1" noChangeArrowheads="1"/>
          </p:cNvPicPr>
          <p:nvPr/>
        </p:nvPicPr>
        <p:blipFill>
          <a:blip r:embed="rId3" cstate="print"/>
          <a:srcRect l="17524" t="71240"/>
          <a:stretch>
            <a:fillRect/>
          </a:stretch>
        </p:blipFill>
        <p:spPr bwMode="auto">
          <a:xfrm>
            <a:off x="718459" y="3142344"/>
            <a:ext cx="248080" cy="358844"/>
          </a:xfrm>
          <a:prstGeom prst="rect">
            <a:avLst/>
          </a:prstGeom>
          <a:noFill/>
        </p:spPr>
      </p:pic>
      <p:pic>
        <p:nvPicPr>
          <p:cNvPr id="14" name="Рисунок 13" descr="ребус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2057" y="3004457"/>
            <a:ext cx="1785257" cy="13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ебусы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537" y="3050040"/>
            <a:ext cx="1144577" cy="13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ребусы"/>
          <p:cNvPicPr/>
          <p:nvPr/>
        </p:nvPicPr>
        <p:blipFill>
          <a:blip r:embed="rId8" cstate="print"/>
          <a:srcRect l="-212160" r="-330134" b="61879"/>
          <a:stretch>
            <a:fillRect/>
          </a:stretch>
        </p:blipFill>
        <p:spPr bwMode="auto">
          <a:xfrm>
            <a:off x="4978399" y="3193143"/>
            <a:ext cx="783771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ребусы"/>
          <p:cNvPicPr/>
          <p:nvPr/>
        </p:nvPicPr>
        <p:blipFill>
          <a:blip r:embed="rId8" cstate="print"/>
          <a:srcRect l="-212160" r="-330134" b="61879"/>
          <a:stretch>
            <a:fillRect/>
          </a:stretch>
        </p:blipFill>
        <p:spPr bwMode="auto">
          <a:xfrm>
            <a:off x="5232399" y="3171372"/>
            <a:ext cx="783771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74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Библиотечный урок   Мы путешествуем, друзья,  по словарям от А до Я</vt:lpstr>
      <vt:lpstr>Станция «Историческая»</vt:lpstr>
      <vt:lpstr>Слайд 3</vt:lpstr>
      <vt:lpstr>Слайд 4</vt:lpstr>
      <vt:lpstr>Собирал человек слова…</vt:lpstr>
      <vt:lpstr>Станция «Орфографическая»</vt:lpstr>
      <vt:lpstr>Станция «Фразеологическая»</vt:lpstr>
      <vt:lpstr>Станция «Иностранная»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</dc:subject>
  <dc:creator>Viktoriya Polshkova</dc:creator>
  <cp:keywords>литература;книги</cp:keywords>
  <cp:lastModifiedBy>Lenovo</cp:lastModifiedBy>
  <cp:revision>21</cp:revision>
  <dcterms:created xsi:type="dcterms:W3CDTF">2019-04-16T15:48:18Z</dcterms:created>
  <dcterms:modified xsi:type="dcterms:W3CDTF">2021-11-02T06:44:48Z</dcterms:modified>
</cp:coreProperties>
</file>