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6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902620616695232"/>
          <c:y val="0.38530726180262659"/>
          <c:w val="0.27766246663236632"/>
          <c:h val="0.51371892272431252"/>
        </c:manualLayout>
      </c:layout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вопрос 1</c:v>
                </c:pt>
              </c:strCache>
            </c:strRef>
          </c:tx>
          <c:cat>
            <c:strRef>
              <c:f>'Лист1'!$A$2:$A$5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53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8-45CA-A28B-45BB43A45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4397736351825994"/>
          <c:y val="0.32424008586201852"/>
          <c:w val="0.17170013789385291"/>
          <c:h val="0.5299529706054746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467036194586986"/>
          <c:y val="2.79397513362131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03989764442694"/>
          <c:y val="0.43615970111777597"/>
          <c:w val="0.47322698154239085"/>
          <c:h val="0.423530379191874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вопрос2</c:v>
                </c:pt>
              </c:strCache>
            </c:strRef>
          </c:tx>
          <c:explosion val="5"/>
          <c:cat>
            <c:strRef>
              <c:f>Лист1!$A$2:$A$7</c:f>
              <c:strCache>
                <c:ptCount val="6"/>
                <c:pt idx="0">
                  <c:v>Бременские музыканты</c:v>
                </c:pt>
                <c:pt idx="1">
                  <c:v>Золотая рыбка</c:v>
                </c:pt>
                <c:pt idx="2">
                  <c:v>Гулливер</c:v>
                </c:pt>
                <c:pt idx="3">
                  <c:v>Баба-Яга</c:v>
                </c:pt>
                <c:pt idx="4">
                  <c:v>Пушкин</c:v>
                </c:pt>
                <c:pt idx="5">
                  <c:v>Чебурашка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D-4346-B2BA-DB0B151D20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вопрос3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Бременские музыканты</c:v>
                </c:pt>
                <c:pt idx="1">
                  <c:v>Золотая рыбка</c:v>
                </c:pt>
                <c:pt idx="2">
                  <c:v>Гулливер</c:v>
                </c:pt>
                <c:pt idx="3">
                  <c:v>Баба-Яга</c:v>
                </c:pt>
                <c:pt idx="4">
                  <c:v>Пушкин</c:v>
                </c:pt>
                <c:pt idx="5">
                  <c:v>Чебурашка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6ED-4346-B2BA-DB0B151D2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6044352733674461"/>
          <c:y val="0.21124316853333261"/>
          <c:w val="0.31136398641061164"/>
          <c:h val="0.7587643485369355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sh\Desktop\ПРЕЗЕНТАЦИИ\Шаблон ЛИТ_РА\рам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с. Калинка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Хабаровского муниципального района Хабаровского края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Индивидуальный итоговый проект: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571612"/>
            <a:ext cx="7858180" cy="50720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«ПАМЯТНИКИ ЛИТЕРАТУРНЫМ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ГЕРОЯМ»</a:t>
            </a:r>
          </a:p>
          <a:p>
            <a:pPr>
              <a:buNone/>
            </a:pPr>
            <a:endParaRPr lang="ru-RU" b="1" dirty="0" smtClean="0"/>
          </a:p>
          <a:p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Полукеева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Павловна, </a:t>
            </a:r>
          </a:p>
          <a:p>
            <a:pPr algn="r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обучающаяся 9 б класса МБОУ СОШ с. Калинка</a:t>
            </a:r>
          </a:p>
          <a:p>
            <a:pPr algn="r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Денисова Людмила Геннадьевна, </a:t>
            </a:r>
          </a:p>
          <a:p>
            <a:pPr algn="r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Калинка</a:t>
            </a:r>
          </a:p>
          <a:p>
            <a:pPr algn="ctr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  <a:p>
            <a:pPr algn="r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osh\Desktop\ПРЕЗЕНТАЦИИ\Шаблон ЛИТ_РА\рам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2643182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642918"/>
            <a:ext cx="7572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и описать памятники литературным героям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500174"/>
            <a:ext cx="75009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информацию по данной теме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исследование, каким литературным героям созданы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некоторые памятники литературным героям.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Провести анонимное анкетирование среди обучающихся 6-10 классов нашей школы 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Провести анализ данных, полученных в результате анкетирования;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Разработать презентацию "Памятники литературным  героям»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143380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Современные школьники мало уделяют времени для чтения, поэтому мало знают о памятниках литературным героям.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sh\Desktop\ПРЕЗЕНТАЦИИ\Шаблон ЛИТ_РА\рам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9138" y="1071546"/>
            <a:ext cx="7315746" cy="256041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бывают разные. Например, памятники  архитектуры,  памятники природы, культурного наследия, людям, которые отличились чем-то хорошим, совершили подвиг.; памятники писателям, художникам, композиторам, полководцам, государственным деятелям; первому паровозу, трамваю, светофору, водопроводу, воробью, кинозвездам, киногероям.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9138" y="3308797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памятники и тем, кто никогда на свете не жил – литературным героям.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4024646"/>
            <a:ext cx="742525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своей работе я попыталась рассказать о некоторых памятниках литературным героям. Почему  не о всех? Да потому, что такого рода памятников по всему миру достаточно много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sh\Desktop\ПРЕЗЕНТАЦИИ\Шаблон ЛИТ_РА\рам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958108" y="0"/>
            <a:ext cx="2870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Практическая часть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28662" y="683579"/>
            <a:ext cx="6121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Знаете ли Вы, что есть памятники литературным героям?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11608475"/>
              </p:ext>
            </p:extLst>
          </p:nvPr>
        </p:nvGraphicFramePr>
        <p:xfrm>
          <a:off x="3379022" y="997424"/>
          <a:ext cx="2417113" cy="17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28662" y="2814603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21188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Памятники каким литературным героям Вы знаете?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43741630"/>
              </p:ext>
            </p:extLst>
          </p:nvPr>
        </p:nvGraphicFramePr>
        <p:xfrm>
          <a:off x="2277448" y="3207817"/>
          <a:ext cx="4800026" cy="295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836712"/>
            <a:ext cx="7416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 была возможность, то памятник какому литературному герою Вы поставили?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700808"/>
            <a:ext cx="5735560" cy="25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9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sh\Desktop\ПРЕЗЕНТАЦИИ\Шаблон ЛИТ_РА\рам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Lenovo\Downloads\1704945551889.jpg"/>
          <p:cNvPicPr>
            <a:picLocks noChangeAspect="1" noChangeArrowheads="1"/>
          </p:cNvPicPr>
          <p:nvPr/>
        </p:nvPicPr>
        <p:blipFill>
          <a:blip r:embed="rId3" cstate="print"/>
          <a:srcRect t="21850" r="14282"/>
          <a:stretch>
            <a:fillRect/>
          </a:stretch>
        </p:blipFill>
        <p:spPr bwMode="auto">
          <a:xfrm>
            <a:off x="1000100" y="714356"/>
            <a:ext cx="3886152" cy="280614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24092"/>
          <a:stretch/>
        </p:blipFill>
        <p:spPr>
          <a:xfrm>
            <a:off x="3786181" y="3571876"/>
            <a:ext cx="4517311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sh\Desktop\ПРЕЗЕНТАЦИИ\Шаблон ЛИТ_РА\рам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71546"/>
            <a:ext cx="7488832" cy="48524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в ходе работы над проектом я узнала, что в мире существует немало литературных произведений, героям которых поставлены памятники.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Подсчитать, сколько всего установлено таких  памятников , невозможно.  Я рассказала лишь о некоторых из них, выбирая тех литературных героев, которые известны широкому кругу читателей.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История каждого памятника уникальна и заслуживает того, чтобы продолжить их изучение.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Также   я пришла к выводу, что, создавая памятники, благодарные читатели отдают дань уважения своим любимым героям.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184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Муниципальное бюджетное общеобразовательное учреждение средняя общеобразовательная школа с. Калинка Хабаровского муниципального района Хабаровского края  Индивидуальный итоговый проект: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Таким образом, в ходе работы над проектом я узнала, что в мире существует немало литературных произведений, героям которых поставлены памятники.               Подсчитать, сколько всего установлено таких  памятников , невозможно.  Я рассказала лишь о некоторых из них, выбирая тех литературных героев, которые известны широкому кругу читателей.       История каждого памятника уникальна и заслуживает того, чтобы продолжить их изучение.         Также   я пришла к выводу, что, создавая памятники, благодарные читатели отдают дань уважения своим любимым героям.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sosh</dc:creator>
  <cp:lastModifiedBy>Moroz</cp:lastModifiedBy>
  <cp:revision>134</cp:revision>
  <dcterms:created xsi:type="dcterms:W3CDTF">2018-01-21T05:47:01Z</dcterms:created>
  <dcterms:modified xsi:type="dcterms:W3CDTF">2024-06-25T07:45:05Z</dcterms:modified>
</cp:coreProperties>
</file>